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371" r:id="rId2"/>
    <p:sldId id="372" r:id="rId3"/>
    <p:sldId id="373" r:id="rId4"/>
    <p:sldId id="374" r:id="rId5"/>
    <p:sldId id="355" r:id="rId6"/>
    <p:sldId id="393" r:id="rId7"/>
    <p:sldId id="394" r:id="rId8"/>
    <p:sldId id="375" r:id="rId9"/>
    <p:sldId id="376" r:id="rId10"/>
    <p:sldId id="377" r:id="rId11"/>
    <p:sldId id="378" r:id="rId12"/>
    <p:sldId id="379" r:id="rId13"/>
    <p:sldId id="395" r:id="rId14"/>
    <p:sldId id="382" r:id="rId15"/>
    <p:sldId id="381" r:id="rId16"/>
    <p:sldId id="383" r:id="rId17"/>
    <p:sldId id="384" r:id="rId18"/>
    <p:sldId id="386" r:id="rId19"/>
    <p:sldId id="389" r:id="rId20"/>
    <p:sldId id="390" r:id="rId21"/>
    <p:sldId id="391" r:id="rId22"/>
    <p:sldId id="387" r:id="rId23"/>
    <p:sldId id="388" r:id="rId24"/>
    <p:sldId id="392" r:id="rId25"/>
    <p:sldId id="397" r:id="rId26"/>
    <p:sldId id="396" r:id="rId27"/>
    <p:sldId id="294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CE0293F-2691-4A01-80F8-895B90B0690F}">
          <p14:sldIdLst>
            <p14:sldId id="371"/>
          </p14:sldIdLst>
        </p14:section>
        <p14:section name="목차" id="{CC502FF3-F2EC-4011-857F-D742645C6A9D}">
          <p14:sldIdLst>
            <p14:sldId id="372"/>
          </p14:sldIdLst>
        </p14:section>
        <p14:section name="프로젝트 개요" id="{7F1654C3-1668-4349-8533-3F162F775F4E}">
          <p14:sldIdLst>
            <p14:sldId id="373"/>
            <p14:sldId id="374"/>
            <p14:sldId id="355"/>
            <p14:sldId id="393"/>
            <p14:sldId id="394"/>
          </p14:sldIdLst>
        </p14:section>
        <p14:section name="프로젝트 수행" id="{F961D5C6-6AD8-47C9-B1C8-6DD1198C6DED}">
          <p14:sldIdLst>
            <p14:sldId id="375"/>
          </p14:sldIdLst>
        </p14:section>
        <p14:section name="딥페이크 모델" id="{90950700-4B39-4496-8A6C-AD91580EBE68}">
          <p14:sldIdLst>
            <p14:sldId id="376"/>
            <p14:sldId id="377"/>
            <p14:sldId id="378"/>
            <p14:sldId id="379"/>
            <p14:sldId id="395"/>
          </p14:sldIdLst>
        </p14:section>
        <p14:section name="안드로이드 앱" id="{B756D9A0-C8C9-48BE-A3AF-89EA96AF24B7}">
          <p14:sldIdLst>
            <p14:sldId id="382"/>
            <p14:sldId id="381"/>
          </p14:sldIdLst>
        </p14:section>
        <p14:section name="웹 및 서버" id="{1E76990B-A857-4B75-8BA5-3B778323BDA6}">
          <p14:sldIdLst>
            <p14:sldId id="383"/>
            <p14:sldId id="384"/>
            <p14:sldId id="386"/>
          </p14:sldIdLst>
        </p14:section>
        <p14:section name="크롬 익스텐션" id="{911CA014-514C-4080-9169-95935E9E9EFD}">
          <p14:sldIdLst>
            <p14:sldId id="389"/>
            <p14:sldId id="390"/>
            <p14:sldId id="391"/>
            <p14:sldId id="387"/>
            <p14:sldId id="388"/>
            <p14:sldId id="392"/>
            <p14:sldId id="397"/>
            <p14:sldId id="396"/>
          </p14:sldIdLst>
        </p14:section>
        <p14:section name="기타" id="{73974805-A400-4E7A-A2FA-DEA05AA61DEC}">
          <p14:sldIdLst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7D23"/>
    <a:srgbClr val="FFC000"/>
    <a:srgbClr val="FFFF66"/>
    <a:srgbClr val="FF0066"/>
    <a:srgbClr val="FF3399"/>
    <a:srgbClr val="003300"/>
    <a:srgbClr val="D6E7D5"/>
    <a:srgbClr val="C00000"/>
    <a:srgbClr val="FFCCCC"/>
    <a:srgbClr val="0749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F387D5-A83D-6270-6C57-4FDADF5E9B22}" v="83" dt="2025-05-10T19:00:34.440"/>
    <p1510:client id="{406A1866-FCD0-1D45-2B49-6ADC695F0AA3}" v="241" dt="2025-05-10T18:34:13.403"/>
    <p1510:client id="{E7C26598-3DA3-5B85-810A-722720496D44}" v="588" dt="2025-05-11T09:21:24.1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5" autoAdjust="0"/>
    <p:restoredTop sz="94766" autoAdjust="0"/>
  </p:normalViewPr>
  <p:slideViewPr>
    <p:cSldViewPr snapToGrid="0">
      <p:cViewPr varScale="1">
        <p:scale>
          <a:sx n="74" d="100"/>
          <a:sy n="74" d="100"/>
        </p:scale>
        <p:origin x="102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766FB-8CA6-48A1-8703-1D2078D1A642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AE2CE2-1584-4BC8-85AD-B91CB1C554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118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2CE2-1584-4BC8-85AD-B91CB1C5548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886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BB710-5867-060C-70E0-36B4845D91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1D11EB4-555F-97D3-D7B0-0E437EA48D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DAC67D-CF7A-9229-013D-EE33D18F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F96A-2A44-4995-BE4D-BA8405A17740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008CCD-9AF1-6DE7-D71C-E30088033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AAAE49-0613-41B5-50A0-401743EC4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ko-KR" dirty="0">
                <a:latin typeface="HGPMinchoE" panose="02020800000000000000" pitchFamily="18" charset="-128"/>
                <a:ea typeface="HGPMinchoE" panose="02020800000000000000" pitchFamily="18" charset="-128"/>
              </a:rPr>
              <a:t>Clarity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8621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A8CF4-CF03-CBA8-6BF7-551B50AB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11E66D-8C70-C5AD-EE1C-5A627411DE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8A9CEF-DA8A-392E-B844-A1E2CFBE5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F96A-2A44-4995-BE4D-BA8405A17740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18019B-D210-1F3B-A690-9F08F0CD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E5559C-F46D-C3CD-6C79-A240F6277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HGPMinchoE" panose="02020800000000000000" pitchFamily="18" charset="-128"/>
                <a:ea typeface="HGPMinchoE" panose="02020800000000000000" pitchFamily="18" charset="-128"/>
                <a:cs typeface="+mn-cs"/>
              </a:rPr>
              <a:t>Clarity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7585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04D2922-4C27-A52F-72BC-4DFCAE7A32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4A0BB1-FE36-046D-3931-E1875D28D5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0BE41D-ECEE-7873-4230-99A0C546D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F96A-2A44-4995-BE4D-BA8405A17740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9E6A8C-9BB7-13F5-244C-D1C3A6158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1858AE-E564-3501-3FD6-F505085FA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HGPMinchoE" panose="02020800000000000000" pitchFamily="18" charset="-128"/>
                <a:ea typeface="HGPMinchoE" panose="02020800000000000000" pitchFamily="18" charset="-128"/>
                <a:cs typeface="+mn-cs"/>
              </a:rPr>
              <a:t>Clarity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10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5D98B-162D-56FD-B413-AE548CAC0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18C27F-02CB-CFBE-F497-66F7D62FC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60C16A-285C-AD52-EA82-46C9F6635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F96A-2A44-4995-BE4D-BA8405A17740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0A8410-132F-5DB5-288D-72DA26FEC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5F26C5-80CE-38D5-6507-68F227AC5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HGPMinchoE" panose="02020800000000000000" pitchFamily="18" charset="-128"/>
                <a:ea typeface="HGPMinchoE" panose="02020800000000000000" pitchFamily="18" charset="-128"/>
                <a:cs typeface="+mn-cs"/>
              </a:rPr>
              <a:t>Clarity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4740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B6A6A7-1AE8-212B-AA76-D8B467558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C92167-6360-BC49-8DD8-A7D8FBB87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2F02C9-8F87-6047-0DBA-FB5D7FB13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F96A-2A44-4995-BE4D-BA8405A17740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79EC7D-1FE8-513E-10C1-5C8D6914C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37E0A9-DC14-1008-EACE-3FD59EA84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HGPMinchoE" panose="02020800000000000000" pitchFamily="18" charset="-128"/>
                <a:ea typeface="HGPMinchoE" panose="02020800000000000000" pitchFamily="18" charset="-128"/>
                <a:cs typeface="+mn-cs"/>
              </a:rPr>
              <a:t>Clarity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7285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9CFBE1-94EC-B4F0-0D60-42DD7ED51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C481F6-EC5F-05AA-FDD7-A1227516D6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3FE2B4-E86F-ED03-328D-ED15B22A33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97148A-7214-6883-89D4-1D37BFD8D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F96A-2A44-4995-BE4D-BA8405A17740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4660DB-B01A-1746-25AB-A3C2FBB8A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ea typeface="HGPMinchoE" panose="02020800000000000000" pitchFamily="18" charset="-128"/>
              </a:rPr>
              <a:t>Clarity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EED77A-EF59-8306-BE2D-8078196C2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HGPMinchoE" panose="02020800000000000000" pitchFamily="18" charset="-128"/>
                <a:ea typeface="HGPMinchoE" panose="02020800000000000000" pitchFamily="18" charset="-128"/>
                <a:cs typeface="+mn-cs"/>
              </a:rPr>
              <a:t>Clarity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6780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9B4851-E67E-9CBB-D468-35F295DCE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702A46-0392-DB59-54FD-85067CFC0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F5B9B6-5452-24BE-25F3-9FCB6BF4E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4A48FB9-2EE3-55A1-0DAC-E1419E156C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01787A3-E5E8-4CAF-96FD-5BE0E791A9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3A924F9-2BF3-08FD-F808-3AA270ACC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F96A-2A44-4995-BE4D-BA8405A17740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D9E14A2-AE2F-1020-3E05-70A2B2845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2EE8140-76C7-791A-E6E9-8D0DA4F5C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HGPMinchoE" panose="02020800000000000000" pitchFamily="18" charset="-128"/>
                <a:ea typeface="HGPMinchoE" panose="02020800000000000000" pitchFamily="18" charset="-128"/>
                <a:cs typeface="+mn-cs"/>
              </a:rPr>
              <a:t>Clarity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8972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7272B5-9B1D-9855-C114-E0F506842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DAA1845-9DF5-680F-D388-140DD4676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F96A-2A44-4995-BE4D-BA8405A17740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745C228-C58B-9E5C-6205-810306B56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2EF26A-48ED-5E24-6594-A8FC0EE68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HGPMinchoE" panose="02020800000000000000" pitchFamily="18" charset="-128"/>
                <a:ea typeface="HGPMinchoE" panose="02020800000000000000" pitchFamily="18" charset="-128"/>
                <a:cs typeface="+mn-cs"/>
              </a:rPr>
              <a:t>Clarity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0719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84A3D1A-3331-0637-4286-584F904F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F96A-2A44-4995-BE4D-BA8405A17740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77A9C44-E577-BCFA-7FC9-4E0FFC4D6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7AC51A-D5CE-FD84-44DF-73D052589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HGPMinchoE" panose="02020800000000000000" pitchFamily="18" charset="-128"/>
                <a:ea typeface="HGPMinchoE" panose="02020800000000000000" pitchFamily="18" charset="-128"/>
                <a:cs typeface="+mn-cs"/>
              </a:rPr>
              <a:t>Clarity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857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78644F-05DB-0842-CCEB-B63402F71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DF98CC-AF10-4544-4CC2-ACA910529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D6E572-F9D3-C21B-A5C9-68196D57CD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C9851B-15D6-C52E-203C-4109F35EB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F96A-2A44-4995-BE4D-BA8405A17740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8F8950-637F-C98D-9275-EF7883952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1BE254-238F-B5AE-CA98-7ACEB1F78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HGPMinchoE" panose="02020800000000000000" pitchFamily="18" charset="-128"/>
                <a:ea typeface="HGPMinchoE" panose="02020800000000000000" pitchFamily="18" charset="-128"/>
                <a:cs typeface="+mn-cs"/>
              </a:rPr>
              <a:t>Clarity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305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A9CFE-A194-6348-DDE8-B0A557C9F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D1A4ACC-AC0D-549D-ADD5-DE6471CCBE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E01995-5496-5133-B3A2-AC0C07EA6A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2D6951-4A60-41FF-87F1-509199324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F96A-2A44-4995-BE4D-BA8405A17740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860B32-DC3F-F68C-E04E-BB152A419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5858CD-3003-C3EA-6C1C-A9B0D92CC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HGPMinchoE" panose="02020800000000000000" pitchFamily="18" charset="-128"/>
                <a:ea typeface="HGPMinchoE" panose="02020800000000000000" pitchFamily="18" charset="-128"/>
                <a:cs typeface="+mn-cs"/>
              </a:rPr>
              <a:t>Clarity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514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5EE948-EA2E-5DF5-E0AB-3ACC74F64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D4C0F3-7C9D-4CD0-B520-16894D8A0E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2E8593-316A-9FB8-6E90-A73E6D3FFC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C1F96A-2A44-4995-BE4D-BA8405A17740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9F9929-E1C3-14E1-5B28-F9FF923009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HGPMinchoE" panose="02020800000000000000" pitchFamily="18" charset="-128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EE8D3E-A010-C3EC-2F1D-7876CA5379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HGPMinchoE" panose="02020800000000000000" pitchFamily="18" charset="-128"/>
                <a:ea typeface="HGPMinchoE" panose="02020800000000000000" pitchFamily="18" charset="-128"/>
                <a:cs typeface="+mn-cs"/>
              </a:rPr>
              <a:t>Clarity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1947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0ECEEB-468B-E603-0481-B42185868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DD6EDD-4893-FBC7-D3C5-85C7A1E60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C4D219-8810-B821-00B0-BB1FAB94E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52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951425-7D4C-CC1D-67B5-9EED89A99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793278-72DA-7D4F-7424-EF0E4866C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34DB70-D82F-164B-02C0-F7BA0C667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302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BB5A6B-22DA-31F2-64F0-A9707F042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DF4B5A-A8C2-A052-0D96-5FB92B854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5D4171-ADBC-B548-5E6C-50AD31EDB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79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68FD7B-2C55-193B-A09F-AC8359A75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B88184-BC7B-3694-B8D5-62A6640BD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9F3B45-3B16-1F35-712F-58BFB6552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2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3A26BF-A1C0-193B-C03A-25D31A841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BAB34E-09C6-787A-ACE1-95E181A7B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1CB8A2-2DF2-2754-04D4-2C23D94CC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530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37235D-9B0B-D57B-3F8E-CEAFEF310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A838F0-E2B6-48D0-0392-233F66B14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B30898-89F5-7E3E-A949-409DA2994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77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DA5E3E-BA2C-42B2-1EF7-55140EC8B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CD1DA3-BC37-E68F-0F9B-90A78017E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0D18F2-53BC-0307-7CCE-AD87E0DDD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764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8FBFB5-D8A2-6C9F-22D6-4130A066A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0C015E-CE1A-9E79-AF13-1EBC3DFAF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137372-B353-CD0E-0F96-DD919778C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316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E6E79-5F67-145C-23C2-3F4665F83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A95EB4-678C-9EE5-5B04-46B0601DC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6A3781-263B-7640-8083-EE667FA54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09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FEA717-9144-AFB6-18A3-B077B5852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4F3232-8EE4-AD1D-0167-20D9823E5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1D70E4-A39C-4367-96FF-ED5C252E2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7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2C4E8D-0326-6E1A-1881-F4C50B24B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DB8E0E-C601-C5B7-0277-5E49D01A4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3AD9FD-ABAD-E348-3080-D528C3EE5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96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118FFB-26A0-C486-8B6C-00CC9CF70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D4E568-CDB9-AC7B-2B68-7FCA96015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0BA292-82DE-40D3-E636-8FDA491E5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94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883DF-CCC8-21F2-2849-6F562660E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DA6DA8-C68D-B800-ACBE-FDC62D6B2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912AE8-8ED7-BB88-C0BD-A88B508D5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46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F1567-451B-CAC3-5904-2F29E0E2D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47BBE3-41DA-2409-27A7-782774FF6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E39885-65ED-F768-5D71-344FE24FF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31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88B714-B1B0-BFCA-0AEC-6C041CEB8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9F910B-BB49-E9B0-DFC1-1C0ECB139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1A1C3B-FFF7-B865-5370-A68E7A79D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5623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41BCF4-9773-354A-804E-0EB0FF3B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C81B79-1AD6-6062-3698-43A438733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49ED53-A25B-506F-6809-EE04E0937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03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DF5CD4-95B3-2411-92F4-AE2068C6F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639465-6894-B972-B428-EE7ED5B55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FDCE01-4B19-C2B6-6F43-00FC2AB90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58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3C0CF5-7921-131E-E12D-22F4169F8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9F7731-2479-BD0E-14D8-067C532B2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FCA868-AED1-7800-A350-C867F5972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3879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87F68D-7811-8840-3D31-9409A4D19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6494B1-4E36-024F-7D87-C0767375F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A0AF0E-1FC3-B57B-ACC3-0D66C9A6D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제목 없는 비디오 - Clipchamp로 제작 (2)">
            <a:hlinkClick r:id="" action="ppaction://media"/>
            <a:extLst>
              <a:ext uri="{FF2B5EF4-FFF2-40B4-BE49-F238E27FC236}">
                <a16:creationId xmlns:a16="http://schemas.microsoft.com/office/drawing/2014/main" id="{5B1B7E62-179C-2058-3ACD-F6416E1E66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57194" y="1612480"/>
            <a:ext cx="8477611" cy="476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8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6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AC7460-51C3-8764-11EA-C4F378D0E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C1F98A-4786-A1AE-038A-65EEB4F71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D4761C-BACA-B09E-13DD-3668217D4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7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A6BCF-C947-6112-59A8-B7D5E11E4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BF376F-A1F4-CC1A-A90C-2120A0B97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A491A0-518F-5EBF-677D-9D5FA8E74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500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FE09B1-29CE-196F-3DB4-3266092B8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1BF4C9-82EB-AF70-9ECE-D1D266A4A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0C6F63-7338-17A3-939F-DDB1544EE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34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32AC9EC-23C8-E120-97BF-9C24AFBB6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68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92CBA5-8AF6-09C6-5829-C6169FE02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82844B-8258-6D34-3573-97AE43E34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8B3EC0-B7FD-BFE7-59E3-F56B2829E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752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F75EA-0023-A797-FCF2-6111C8034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0DBE7A-2056-8301-3E04-1E77320AA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EF3BA6E-D4AB-0465-7738-C83C86444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59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6C6C21-69FA-19CF-D8FA-7522CF0E9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F5F6DD-F7EC-F78C-182F-C6D62040F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52A2C6-423B-6417-ABFA-86C014A6F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216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E4EE6B-1AC6-04E9-B7BD-448FE07A6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DAD74B-ED13-426C-025F-147F25CE2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ADCEA4-61CA-FD2B-22A9-250ECD3A6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882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5205</TotalTime>
  <Words>1</Words>
  <Application>Microsoft Office PowerPoint</Application>
  <PresentationFormat>와이드스크린</PresentationFormat>
  <Paragraphs>1</Paragraphs>
  <Slides>27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HGPMinchoE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SW Lee</dc:creator>
  <cp:lastModifiedBy>SW Lee</cp:lastModifiedBy>
  <cp:revision>1268</cp:revision>
  <dcterms:created xsi:type="dcterms:W3CDTF">2025-02-03T07:35:24Z</dcterms:created>
  <dcterms:modified xsi:type="dcterms:W3CDTF">2025-10-29T12:13:30Z</dcterms:modified>
</cp:coreProperties>
</file>